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0035EEE-8D4A-45B8-90F2-906CA4E90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0A5101-00E2-407A-AE9A-B5C44FE23D38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C5F355-17F2-4DBC-84A8-D0F3720C7976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4D53F-211C-4BDC-875B-AAF5A88614F3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EE6B7-DC51-44DD-A063-E375F9DEB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E41E4-700B-498E-BDF0-457782DCC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B2E8-34A4-4D65-8061-4AFA82BAD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31DDB-BA63-4E63-8DC3-5BD9F1F45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42551-8551-4341-AEF7-D897E9A78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671BF-2DB6-4EBA-8264-7681596B9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1DBE3-95FD-4C59-AB61-CCD91C17F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BCEC9-C34C-490F-A908-901884230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AD4F7-1015-483A-8B7E-DDAD768D0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69287-DE9A-4502-993A-9D041D3C4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EC2F2-11D5-4D1A-9D24-381D58687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02699E0-1C45-4568-A6EE-83F0FFA22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image" Target="../media/image3.png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jpeg"/><Relationship Id="rId5" Type="http://schemas.openxmlformats.org/officeDocument/2006/relationships/image" Target="../media/image1.png"/><Relationship Id="rId10" Type="http://schemas.openxmlformats.org/officeDocument/2006/relationships/hyperlink" Target="http://www.afb.org/braillebug/htm_asp/frameid=4/hkmediaviewer.htm#main" TargetMode="External"/><Relationship Id="rId4" Type="http://schemas.openxmlformats.org/officeDocument/2006/relationships/slide" Target="slide2.xm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1.xm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fakebook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Helen Keller </a:t>
            </a:r>
            <a:r>
              <a:rPr lang="en-US" sz="1000" smtClean="0"/>
              <a:t>is reading a book!</a:t>
            </a:r>
            <a:endParaRPr lang="en-US" sz="1400" smtClean="0"/>
          </a:p>
        </p:txBody>
      </p: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4341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434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434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434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Helen Keller</a:t>
            </a:r>
          </a:p>
        </p:txBody>
      </p:sp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434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Helen Keller (2)</a:t>
            </a:r>
          </a:p>
        </p:txBody>
      </p:sp>
      <p:sp>
        <p:nvSpPr>
          <p:cNvPr id="1434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Helen Keller a message</a:t>
            </a:r>
          </a:p>
        </p:txBody>
      </p:sp>
      <p:sp>
        <p:nvSpPr>
          <p:cNvPr id="14350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435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14354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14355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14356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4357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4359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4360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something..</a:t>
            </a:r>
          </a:p>
        </p:txBody>
      </p:sp>
      <p:sp>
        <p:nvSpPr>
          <p:cNvPr id="14361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14362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4363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National Blind Association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June 27</a:t>
            </a:r>
            <a:r>
              <a:rPr lang="en-US" sz="800" baseline="30000"/>
              <a:t>th</a:t>
            </a:r>
            <a:r>
              <a:rPr lang="en-US" sz="800"/>
              <a:t>, 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Socialist party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Tuscumbia, Alabama</a:t>
            </a:r>
          </a:p>
        </p:txBody>
      </p:sp>
      <p:sp>
        <p:nvSpPr>
          <p:cNvPr id="14365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1436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Kate</a:t>
            </a:r>
          </a:p>
        </p:txBody>
      </p:sp>
      <p:sp>
        <p:nvSpPr>
          <p:cNvPr id="14368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Captain </a:t>
            </a:r>
          </a:p>
          <a:p>
            <a:pPr>
              <a:spcBef>
                <a:spcPct val="50000"/>
              </a:spcBef>
            </a:pPr>
            <a:r>
              <a:rPr lang="en-US" sz="800"/>
              <a:t>Keller</a:t>
            </a:r>
          </a:p>
        </p:txBody>
      </p:sp>
      <p:sp>
        <p:nvSpPr>
          <p:cNvPr id="14369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John F. Kennedy </a:t>
            </a:r>
          </a:p>
        </p:txBody>
      </p:sp>
      <p:sp>
        <p:nvSpPr>
          <p:cNvPr id="14370" name="Text Box 53"/>
          <p:cNvSpPr txBox="1">
            <a:spLocks noChangeArrowheads="1"/>
          </p:cNvSpPr>
          <p:nvPr/>
        </p:nvSpPr>
        <p:spPr bwMode="auto">
          <a:xfrm>
            <a:off x="144463" y="6610350"/>
            <a:ext cx="838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Martin </a:t>
            </a:r>
          </a:p>
        </p:txBody>
      </p:sp>
      <p:sp>
        <p:nvSpPr>
          <p:cNvPr id="14371" name="Rectangle 54"/>
          <p:cNvSpPr>
            <a:spLocks noChangeArrowheads="1"/>
          </p:cNvSpPr>
          <p:nvPr/>
        </p:nvSpPr>
        <p:spPr bwMode="auto">
          <a:xfrm>
            <a:off x="2667000" y="2362200"/>
            <a:ext cx="44958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Kate Keller </a:t>
            </a:r>
            <a:r>
              <a:rPr lang="en-US" sz="900"/>
              <a:t>I really want to say I’m proud of you after all you have accomplished in your lifetime. I was talking to your doctor today and he said with the modern drugs they have these days, that your blindness and deafness could have been cured easily.</a:t>
            </a:r>
            <a:r>
              <a:rPr lang="en-US" sz="1200"/>
              <a:t>  </a:t>
            </a:r>
            <a:r>
              <a:rPr lang="en-US" sz="900"/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July 15</a:t>
            </a:r>
            <a:r>
              <a:rPr lang="en-US" sz="800" baseline="30000"/>
              <a:t>th</a:t>
            </a:r>
            <a:r>
              <a:rPr lang="en-US" sz="800"/>
              <a:t>, 1912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/>
          </a:p>
        </p:txBody>
      </p:sp>
      <p:sp>
        <p:nvSpPr>
          <p:cNvPr id="14372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73" name="Text Box 64"/>
          <p:cNvSpPr txBox="1">
            <a:spLocks noChangeArrowheads="1"/>
          </p:cNvSpPr>
          <p:nvPr/>
        </p:nvSpPr>
        <p:spPr bwMode="auto">
          <a:xfrm>
            <a:off x="1281113" y="661035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Ann</a:t>
            </a:r>
          </a:p>
        </p:txBody>
      </p:sp>
      <p:sp>
        <p:nvSpPr>
          <p:cNvPr id="14374" name="Rectangle 67"/>
          <p:cNvSpPr>
            <a:spLocks noChangeArrowheads="1"/>
          </p:cNvSpPr>
          <p:nvPr/>
        </p:nvSpPr>
        <p:spPr bwMode="auto">
          <a:xfrm>
            <a:off x="2667000" y="32766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Helen Keller</a:t>
            </a:r>
            <a:r>
              <a:rPr lang="en-US" sz="900"/>
              <a:t>  graduated from Radcliffe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14, 1904</a:t>
            </a:r>
          </a:p>
        </p:txBody>
      </p:sp>
      <p:sp>
        <p:nvSpPr>
          <p:cNvPr id="14375" name="Rectangle 70"/>
          <p:cNvSpPr>
            <a:spLocks noChangeArrowheads="1"/>
          </p:cNvSpPr>
          <p:nvPr/>
        </p:nvSpPr>
        <p:spPr bwMode="auto">
          <a:xfrm>
            <a:off x="2743200" y="4648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Helen Keller</a:t>
            </a:r>
            <a:r>
              <a:rPr lang="en-US" sz="900"/>
              <a:t> finished making my autobiography called “The Story of My Life”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11, 1902</a:t>
            </a:r>
          </a:p>
        </p:txBody>
      </p:sp>
      <p:sp>
        <p:nvSpPr>
          <p:cNvPr id="14376" name="Rectangle 73"/>
          <p:cNvSpPr>
            <a:spLocks noChangeArrowheads="1"/>
          </p:cNvSpPr>
          <p:nvPr/>
        </p:nvSpPr>
        <p:spPr bwMode="auto">
          <a:xfrm>
            <a:off x="27432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 </a:t>
            </a:r>
            <a:r>
              <a:rPr lang="en-US" sz="900"/>
              <a:t>the visit from you today was stupendous I enjoyed every moment.</a:t>
            </a:r>
            <a:endParaRPr lang="en-US" sz="120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7, 1902</a:t>
            </a:r>
          </a:p>
        </p:txBody>
      </p:sp>
      <p:sp>
        <p:nvSpPr>
          <p:cNvPr id="14377" name="Rectangle 75"/>
          <p:cNvSpPr>
            <a:spLocks noChangeArrowheads="1"/>
          </p:cNvSpPr>
          <p:nvPr/>
        </p:nvSpPr>
        <p:spPr bwMode="auto">
          <a:xfrm>
            <a:off x="2667000" y="51816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Ann Sullivan </a:t>
            </a:r>
            <a:r>
              <a:rPr lang="en-US" sz="900"/>
              <a:t>CONGRATULATIONS! I am so proud with the way you learned the word water at the water pump today. And then I was more impressed when you learned 30 more words that day :-)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1887</a:t>
            </a:r>
          </a:p>
        </p:txBody>
      </p:sp>
      <p:sp>
        <p:nvSpPr>
          <p:cNvPr id="14378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Helen Keller</a:t>
            </a:r>
            <a:r>
              <a:rPr lang="en-US" sz="900"/>
              <a:t> is diagnosed with brain fever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August 13, 1880 </a:t>
            </a:r>
          </a:p>
        </p:txBody>
      </p:sp>
      <p:pic>
        <p:nvPicPr>
          <p:cNvPr id="143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57200"/>
            <a:ext cx="151288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4419600"/>
            <a:ext cx="45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3200400"/>
            <a:ext cx="45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5867400"/>
            <a:ext cx="45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4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3" y="5276850"/>
            <a:ext cx="4572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5" name="Picture 54" descr="ANd9GcTsA06Q2NZYCdY_HYYNJxnTY3ZEKuCs-ftuiSyihEZK-XkUJ1Sgh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5105400"/>
            <a:ext cx="45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6" name="Picture 56" descr="Helen's mother, Kate Adams Keller, 1900 - select for more details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2438400"/>
            <a:ext cx="4524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7" name="Picture 58" descr="ANd9GcTsA06Q2NZYCdY_HYYNJxnTY3ZEKuCs-ftuiSyihEZK-XkUJ1Sgh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1113" y="6176963"/>
            <a:ext cx="409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8" name="Picture 60" descr="ANd9GcRJ7Mdxt7ZQYNO6rSlKEDPou0Fcs8m7lLepLvdD4S9QJLev1CVEQ8tT_q8o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057400" y="3886200"/>
            <a:ext cx="6096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89" name="Picture 61" descr="ANd9GcRJ7Mdxt7ZQYNO6rSlKEDPou0Fcs8m7lLepLvdD4S9QJLev1CVEQ8tT_q8o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219200" y="5410200"/>
            <a:ext cx="6096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0" name="Picture 62" descr="Helen's mother, Kate Adams Keller, 1900 - select for more details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5334000"/>
            <a:ext cx="4524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2" name="Picture 64" descr="Helen's mother, Kate Adams Keller, 1900 - select for more details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5334000"/>
            <a:ext cx="4524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3" name="AutoShape 66" descr="9k="/>
          <p:cNvSpPr>
            <a:spLocks noChangeAspect="1" noChangeArrowheads="1"/>
          </p:cNvSpPr>
          <p:nvPr/>
        </p:nvSpPr>
        <p:spPr bwMode="auto">
          <a:xfrm>
            <a:off x="3910013" y="2867025"/>
            <a:ext cx="13239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94" name="Picture 68" descr="ANd9GcSgPX2dxT3kTru8sFdjBwv4Go4u1h3L4ll_TczVwlhNBs3NJsw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6248400"/>
            <a:ext cx="381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5" name="Text Box 69"/>
          <p:cNvSpPr txBox="1">
            <a:spLocks noChangeArrowheads="1"/>
          </p:cNvSpPr>
          <p:nvPr/>
        </p:nvSpPr>
        <p:spPr bwMode="auto">
          <a:xfrm>
            <a:off x="620713" y="6615113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Ronald </a:t>
            </a:r>
          </a:p>
        </p:txBody>
      </p:sp>
      <p:sp>
        <p:nvSpPr>
          <p:cNvPr id="14396" name="AutoShape 71" descr="2Q=="/>
          <p:cNvSpPr>
            <a:spLocks noChangeAspect="1" noChangeArrowheads="1"/>
          </p:cNvSpPr>
          <p:nvPr/>
        </p:nvSpPr>
        <p:spPr bwMode="auto">
          <a:xfrm>
            <a:off x="3871913" y="2881313"/>
            <a:ext cx="1400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7" name="AutoShape 73" descr="2Q=="/>
          <p:cNvSpPr>
            <a:spLocks noChangeAspect="1" noChangeArrowheads="1"/>
          </p:cNvSpPr>
          <p:nvPr/>
        </p:nvSpPr>
        <p:spPr bwMode="auto">
          <a:xfrm>
            <a:off x="80963" y="46038"/>
            <a:ext cx="1400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8" name="AutoShape 75" descr="2Q=="/>
          <p:cNvSpPr>
            <a:spLocks noChangeAspect="1" noChangeArrowheads="1"/>
          </p:cNvSpPr>
          <p:nvPr/>
        </p:nvSpPr>
        <p:spPr bwMode="auto">
          <a:xfrm>
            <a:off x="3871913" y="2881313"/>
            <a:ext cx="1400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9" name="AutoShape 77" descr="2Q=="/>
          <p:cNvSpPr>
            <a:spLocks noChangeAspect="1" noChangeArrowheads="1"/>
          </p:cNvSpPr>
          <p:nvPr/>
        </p:nvSpPr>
        <p:spPr bwMode="auto">
          <a:xfrm>
            <a:off x="4114800" y="4572000"/>
            <a:ext cx="1400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400" name="Picture 79" descr="ANd9GcTacKYYaew3YsLDc8tRrzeMKEY84_Lyb_Or1U2fGlYXsDviJFlF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9613" y="6275388"/>
            <a:ext cx="32067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fakebook</a:t>
            </a:r>
          </a:p>
        </p:txBody>
      </p:sp>
      <p:sp>
        <p:nvSpPr>
          <p:cNvPr id="1638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Helen Keller </a:t>
            </a:r>
            <a:r>
              <a:rPr lang="en-US" sz="1000" smtClean="0"/>
              <a:t>is reading a book!</a:t>
            </a:r>
            <a:endParaRPr lang="en-US" sz="1400" smtClean="0"/>
          </a:p>
        </p:txBody>
      </p:sp>
      <p:sp>
        <p:nvSpPr>
          <p:cNvPr id="16390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6391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6393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6395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Helen Keller</a:t>
            </a:r>
          </a:p>
        </p:txBody>
      </p:sp>
      <p:sp>
        <p:nvSpPr>
          <p:cNvPr id="16396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6397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Helen Keller (2)</a:t>
            </a:r>
          </a:p>
        </p:txBody>
      </p:sp>
      <p:sp>
        <p:nvSpPr>
          <p:cNvPr id="16398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Helen Keller a message</a:t>
            </a:r>
          </a:p>
        </p:txBody>
      </p:sp>
      <p:sp>
        <p:nvSpPr>
          <p:cNvPr id="16400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16401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16404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6405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6406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6407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6408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6409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16410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16411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National Blind Association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June 27</a:t>
            </a:r>
            <a:r>
              <a:rPr lang="en-US" sz="800" baseline="30000"/>
              <a:t>th</a:t>
            </a:r>
            <a:r>
              <a:rPr lang="en-US" sz="800"/>
              <a:t>, 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Socialist party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Tuscumbia, Alabama</a:t>
            </a:r>
          </a:p>
        </p:txBody>
      </p:sp>
      <p:sp>
        <p:nvSpPr>
          <p:cNvPr id="16413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16415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National Blind Association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Female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June 27</a:t>
            </a:r>
            <a:r>
              <a:rPr lang="en-US" sz="800" baseline="30000"/>
              <a:t>th</a:t>
            </a:r>
            <a:r>
              <a:rPr lang="en-US" sz="800"/>
              <a:t> , 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Single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16417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Reading books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Learning and smelling the garden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Classical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None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None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Bible, All poetry and philosophy books</a:t>
            </a:r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16419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16420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16421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2057400" y="5105400"/>
            <a:ext cx="4267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</a:t>
            </a:r>
            <a:r>
              <a:rPr lang="en-US" sz="800"/>
              <a:t>300 North West Commons</a:t>
            </a:r>
            <a:r>
              <a:rPr lang="en-US" sz="800">
                <a:solidFill>
                  <a:srgbClr val="959EBD"/>
                </a:solidFill>
              </a:rPr>
              <a:t>         </a:t>
            </a:r>
            <a:endParaRPr lang="en-US" sz="800"/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256-386-4196</a:t>
            </a:r>
          </a:p>
        </p:txBody>
      </p:sp>
      <p:pic>
        <p:nvPicPr>
          <p:cNvPr id="1642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42913"/>
            <a:ext cx="1524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44" descr="ANd9GcRhCXHmuMy51POh-XdCF0R3OJTl3yrNQGda7Hau9FOD5Bx4xR0Ew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486400"/>
            <a:ext cx="685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6" name="Picture 46" descr="ANd9GcTIVT8s4dr_UvxKN18YOM0puCiolflxtehqYa5OM0wnQY6dBqiNr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6096000"/>
            <a:ext cx="6858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fakebook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1844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Helen Keller</a:t>
            </a: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1844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1844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4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Helen Keller</a:t>
            </a:r>
            <a:r>
              <a:rPr lang="en-US" sz="1000"/>
              <a:t> </a:t>
            </a:r>
            <a:r>
              <a:rPr lang="en-US" sz="800"/>
              <a:t> 2 Photos</a:t>
            </a:r>
            <a:endParaRPr lang="en-US" sz="1000"/>
          </a:p>
        </p:txBody>
      </p:sp>
      <p:sp>
        <p:nvSpPr>
          <p:cNvPr id="184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Helen Keller’s </a:t>
            </a:r>
            <a:r>
              <a:rPr lang="en-US" sz="800"/>
              <a:t>2 Photo Alums </a:t>
            </a:r>
            <a:endParaRPr lang="en-US" sz="1000"/>
          </a:p>
        </p:txBody>
      </p:sp>
      <p:sp>
        <p:nvSpPr>
          <p:cNvPr id="18452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18453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My Home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18454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2 photo</a:t>
            </a:r>
          </a:p>
        </p:txBody>
      </p:sp>
      <p:sp>
        <p:nvSpPr>
          <p:cNvPr id="18455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Helen Keller</a:t>
            </a:r>
            <a:r>
              <a:rPr lang="en-US" sz="1000"/>
              <a:t> is reading a book!</a:t>
            </a:r>
            <a:endParaRPr lang="en-US" sz="1400"/>
          </a:p>
        </p:txBody>
      </p:sp>
      <p:pic>
        <p:nvPicPr>
          <p:cNvPr id="1845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5029200"/>
            <a:ext cx="91122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5029200"/>
            <a:ext cx="92868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457200"/>
            <a:ext cx="6143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4400" y="1905000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1905000"/>
            <a:ext cx="1947863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4953000"/>
            <a:ext cx="114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362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fakebook</vt:lpstr>
      <vt:lpstr>fakebook</vt:lpstr>
      <vt:lpstr>fakebook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Don Vito</cp:lastModifiedBy>
  <cp:revision>48</cp:revision>
  <dcterms:created xsi:type="dcterms:W3CDTF">2009-03-30T18:09:43Z</dcterms:created>
  <dcterms:modified xsi:type="dcterms:W3CDTF">2011-05-24T01:04:18Z</dcterms:modified>
</cp:coreProperties>
</file>